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1pPr>
    <a:lvl2pPr marL="1748514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2pPr>
    <a:lvl3pPr marL="3497027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3pPr>
    <a:lvl4pPr marL="5245540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4pPr>
    <a:lvl5pPr marL="6994054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5pPr>
    <a:lvl6pPr marL="8742567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6pPr>
    <a:lvl7pPr marL="10491081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7pPr>
    <a:lvl8pPr marL="12239594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8pPr>
    <a:lvl9pPr marL="13988108" algn="l" defTabSz="3497027" rtl="0" eaLnBrk="1" latinLnBrk="0" hangingPunct="1">
      <a:defRPr sz="68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ömer" initials="ö" lastIdx="1" clrIdx="0">
    <p:extLst>
      <p:ext uri="{19B8F6BF-5375-455C-9EA6-DF929625EA0E}">
        <p15:presenceInfo xmlns:p15="http://schemas.microsoft.com/office/powerpoint/2012/main" userId="öm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2478" y="66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5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5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8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7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7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8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5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FE1D-4F19-4092-BFE1-2C987A1AB5D4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7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5132" y="7409057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5200" b="1" dirty="0">
                <a:latin typeface="Arial" panose="020B0604020202020204" pitchFamily="34" charset="0"/>
                <a:cs typeface="Arial" panose="020B0604020202020204" pitchFamily="34" charset="0"/>
              </a:rPr>
              <a:t>PROJE BAŞLIĞI</a:t>
            </a:r>
            <a:endParaRPr lang="en-US" sz="5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6939" y="8847317"/>
            <a:ext cx="1836204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Proje 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Sahiplerinin İsimleri</a:t>
            </a:r>
            <a:endParaRPr lang="tr-T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Danışman: 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16009" y="33171214"/>
            <a:ext cx="11862631" cy="276998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</a:rPr>
              <a:t>Teşekkür</a:t>
            </a:r>
            <a:r>
              <a:rPr lang="bs-Latn-BA" sz="5400" b="1" dirty="0">
                <a:latin typeface="Arial Narrow" panose="020B0606020202030204" pitchFamily="34" charset="0"/>
              </a:rPr>
              <a:t>/ </a:t>
            </a:r>
            <a:r>
              <a:rPr lang="tr-TR" sz="5400" b="1" dirty="0">
                <a:latin typeface="Arial Narrow" panose="020B0606020202030204" pitchFamily="34" charset="0"/>
              </a:rPr>
              <a:t>Kaynaklar</a:t>
            </a:r>
            <a:endParaRPr lang="bs-Latn-BA" sz="54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4095" y="14271560"/>
            <a:ext cx="11663864" cy="584775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  <a:cs typeface="Arial" panose="020B0604020202020204" pitchFamily="34" charset="0"/>
              </a:rPr>
              <a:t>Giriş</a:t>
            </a:r>
            <a:endParaRPr lang="bs-Latn-BA" sz="5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tr-TR" sz="4000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tr-TR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tr-TR" sz="4000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3364" y="10512998"/>
            <a:ext cx="23945277" cy="33855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</a:rPr>
              <a:t>Özet</a:t>
            </a:r>
            <a:endParaRPr lang="bs-Latn-BA" sz="54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42173" y="14315091"/>
            <a:ext cx="11836468" cy="5232202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</a:rPr>
              <a:t>Sonuçlar ve Tartışma</a:t>
            </a:r>
            <a:endParaRPr lang="bs-Latn-BA" sz="54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095" y="21462755"/>
            <a:ext cx="11663864" cy="68326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</a:rPr>
              <a:t>Materyal ve Metotlar</a:t>
            </a:r>
            <a:endParaRPr lang="en-US" sz="54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303981" y="3413815"/>
            <a:ext cx="1901011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/>
              <a:t>YTÜ Kimya </a:t>
            </a:r>
            <a:r>
              <a:rPr lang="tr-TR" sz="4800" b="1" dirty="0" err="1"/>
              <a:t>Metalurji</a:t>
            </a:r>
            <a:r>
              <a:rPr lang="tr-TR" sz="4800" b="1" dirty="0"/>
              <a:t> Fakültesi</a:t>
            </a:r>
          </a:p>
          <a:p>
            <a:pPr algn="ctr"/>
            <a:r>
              <a:rPr lang="tr-TR" sz="6000" b="1" dirty="0">
                <a:solidFill>
                  <a:srgbClr val="0070C0"/>
                </a:solidFill>
              </a:rPr>
              <a:t>Gıda Mühendisliği Bölümü</a:t>
            </a:r>
          </a:p>
          <a:p>
            <a:pPr algn="ctr"/>
            <a:r>
              <a:rPr lang="tr-TR" sz="5400" b="1" dirty="0" smtClean="0"/>
              <a:t>BİTİRME ÖDEVİ </a:t>
            </a:r>
          </a:p>
          <a:p>
            <a:pPr algn="ctr"/>
            <a:r>
              <a:rPr lang="tr-TR" sz="4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4000" b="1" dirty="0"/>
              <a:t>May</a:t>
            </a:r>
            <a:r>
              <a:rPr lang="tr-TR" sz="4000" b="1" dirty="0"/>
              <a:t>ıs</a:t>
            </a:r>
            <a:r>
              <a:rPr lang="bs-Latn-BA" sz="4000" b="1" dirty="0"/>
              <a:t> </a:t>
            </a:r>
            <a:r>
              <a:rPr lang="en-US" sz="4000" b="1" dirty="0" smtClean="0"/>
              <a:t>20</a:t>
            </a:r>
            <a:r>
              <a:rPr lang="tr-TR" sz="4000" b="1" dirty="0" smtClean="0"/>
              <a:t>24</a:t>
            </a:r>
            <a:endParaRPr lang="en-US" sz="4000" b="1" dirty="0"/>
          </a:p>
          <a:p>
            <a:pPr algn="ctr"/>
            <a:r>
              <a:rPr lang="tr-TR" sz="4000" b="1" dirty="0"/>
              <a:t>İstanbul</a:t>
            </a:r>
            <a:endParaRPr lang="mk-MK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2842173" y="29247062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Tablo 1. ………………………………….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816009" y="23402993"/>
            <a:ext cx="7269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Şekil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……………………………………….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789244" y="28114768"/>
            <a:ext cx="7269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Şekil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……………………….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42173" y="20014682"/>
            <a:ext cx="5976664" cy="32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12842173" y="30001884"/>
            <a:ext cx="7236805" cy="2872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6" name="Rectangle 2"/>
          <p:cNvSpPr/>
          <p:nvPr/>
        </p:nvSpPr>
        <p:spPr>
          <a:xfrm>
            <a:off x="12842173" y="24430434"/>
            <a:ext cx="5947627" cy="32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9" name="TextBox 9"/>
          <p:cNvSpPr txBox="1"/>
          <p:nvPr/>
        </p:nvSpPr>
        <p:spPr>
          <a:xfrm>
            <a:off x="754631" y="29477895"/>
            <a:ext cx="11593328" cy="6463308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Arial Narrow" panose="020B0606020202030204" pitchFamily="34" charset="0"/>
              </a:rPr>
              <a:t>Sonuçlar ve Tartışma</a:t>
            </a:r>
            <a:endParaRPr lang="bs-Latn-BA" sz="54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ytü amblem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445" y="-257446"/>
            <a:ext cx="4449719" cy="473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8939" y="268032"/>
            <a:ext cx="38385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2439</TotalTime>
  <Words>51</Words>
  <Application>Microsoft Office PowerPoint</Application>
  <PresentationFormat>Özel</PresentationFormat>
  <Paragraphs>54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Supervisor</cp:lastModifiedBy>
  <cp:revision>48</cp:revision>
  <dcterms:created xsi:type="dcterms:W3CDTF">2013-02-11T11:53:56Z</dcterms:created>
  <dcterms:modified xsi:type="dcterms:W3CDTF">2024-04-03T15:30:08Z</dcterms:modified>
</cp:coreProperties>
</file>